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3FE3E-548F-443F-97CA-9C0F80CFACF8}">
          <p14:sldIdLst>
            <p14:sldId id="256"/>
            <p14:sldId id="262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698"/>
    <a:srgbClr val="14316A"/>
    <a:srgbClr val="2B51A4"/>
    <a:srgbClr val="000000"/>
    <a:srgbClr val="005792"/>
    <a:srgbClr val="002C4B"/>
    <a:srgbClr val="304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310" autoAdjust="0"/>
  </p:normalViewPr>
  <p:slideViewPr>
    <p:cSldViewPr snapToGrid="0">
      <p:cViewPr varScale="1">
        <p:scale>
          <a:sx n="104" d="100"/>
          <a:sy n="104" d="100"/>
        </p:scale>
        <p:origin x="106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4368B-2193-940E-38A5-8BCFD1C1D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BFE53-7ED3-12D1-FC10-42766C6432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D5EE-B0BA-41C7-B9AE-36CAD157C92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C6A63-1B5E-C822-0823-89981CB52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ევროპის ცენტრალური უნივერსიტეტი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58B63-6249-44F2-538C-B7C0A7AED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AA83A-6FBA-4766-8120-0BB2C9E47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75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DC18F-5820-4532-8B4C-8F5DD6AE3FB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ევროპის ცენტრალური უნივერსიტეტი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97892-920F-42AB-819B-501D5E28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062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every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1D9419-4CFC-7FCF-AA6C-328FDC2FB98A}"/>
              </a:ext>
            </a:extLst>
          </p:cNvPr>
          <p:cNvSpPr/>
          <p:nvPr userDrawn="1"/>
        </p:nvSpPr>
        <p:spPr>
          <a:xfrm>
            <a:off x="-1" y="0"/>
            <a:ext cx="12192000" cy="5385278"/>
          </a:xfrm>
          <a:prstGeom prst="rect">
            <a:avLst/>
          </a:prstGeom>
          <a:solidFill>
            <a:srgbClr val="1C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pic>
        <p:nvPicPr>
          <p:cNvPr id="2" name="Picture 1" descr="A close up of blue flags&#10;&#10;Description automatically generated">
            <a:extLst>
              <a:ext uri="{FF2B5EF4-FFF2-40B4-BE49-F238E27FC236}">
                <a16:creationId xmlns:a16="http://schemas.microsoft.com/office/drawing/2014/main" id="{5325D36F-C922-91AE-CCEB-95B25434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41175"/>
          <a:stretch/>
        </p:blipFill>
        <p:spPr>
          <a:xfrm>
            <a:off x="-1" y="0"/>
            <a:ext cx="12192000" cy="54431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565EA12-EC6A-D1F5-E4F0-AD5EE915B14D}"/>
              </a:ext>
            </a:extLst>
          </p:cNvPr>
          <p:cNvGrpSpPr/>
          <p:nvPr/>
        </p:nvGrpSpPr>
        <p:grpSpPr>
          <a:xfrm>
            <a:off x="0" y="4044601"/>
            <a:ext cx="12192000" cy="2797118"/>
            <a:chOff x="0" y="4060881"/>
            <a:chExt cx="12192000" cy="27971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7E0866-7372-F13D-6A3B-69F16B07E409}"/>
                </a:ext>
              </a:extLst>
            </p:cNvPr>
            <p:cNvSpPr/>
            <p:nvPr/>
          </p:nvSpPr>
          <p:spPr>
            <a:xfrm>
              <a:off x="0" y="5401558"/>
              <a:ext cx="12192000" cy="1456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72C8B6-E34F-A59D-8970-A424915A5310}"/>
                </a:ext>
              </a:extLst>
            </p:cNvPr>
            <p:cNvSpPr/>
            <p:nvPr/>
          </p:nvSpPr>
          <p:spPr>
            <a:xfrm>
              <a:off x="275397" y="4673337"/>
              <a:ext cx="11916603" cy="1456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DAFB77-A683-6856-D4EB-BCD24EB176C5}"/>
                </a:ext>
              </a:extLst>
            </p:cNvPr>
            <p:cNvSpPr/>
            <p:nvPr/>
          </p:nvSpPr>
          <p:spPr>
            <a:xfrm>
              <a:off x="550794" y="4060881"/>
              <a:ext cx="11641206" cy="1456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FD6CEF8-3274-5763-5A01-5DB909FDB51C}"/>
              </a:ext>
            </a:extLst>
          </p:cNvPr>
          <p:cNvSpPr txBox="1"/>
          <p:nvPr/>
        </p:nvSpPr>
        <p:spPr>
          <a:xfrm>
            <a:off x="531492" y="3525054"/>
            <a:ext cx="25215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 TO SUCCESS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3ADEDF-F8F9-5AC8-08C7-832C1BCFE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48" y="1904840"/>
            <a:ext cx="2241560" cy="1751997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388DC574-8DC9-41D9-9FF1-A9465364E3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86800" y="6013392"/>
            <a:ext cx="3142916" cy="5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241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28776"/>
            <a:ext cx="8964613" cy="388778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67207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Edit control slide text styles 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71700" y="2362989"/>
            <a:ext cx="8964611" cy="315357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53385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medi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19639" b="1963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602BE5-0AF5-9708-830E-7955FA655221}"/>
              </a:ext>
            </a:extLst>
          </p:cNvPr>
          <p:cNvGrpSpPr/>
          <p:nvPr/>
        </p:nvGrpSpPr>
        <p:grpSpPr>
          <a:xfrm>
            <a:off x="-15499" y="4060881"/>
            <a:ext cx="12192000" cy="2797118"/>
            <a:chOff x="0" y="4060881"/>
            <a:chExt cx="12192000" cy="27971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F640C7-7062-7D00-1D86-2D57C2D92052}"/>
                </a:ext>
              </a:extLst>
            </p:cNvPr>
            <p:cNvSpPr/>
            <p:nvPr/>
          </p:nvSpPr>
          <p:spPr>
            <a:xfrm>
              <a:off x="0" y="5401558"/>
              <a:ext cx="12192000" cy="1456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C45F9E-BBB8-DE29-BE6A-51F068F21860}"/>
                </a:ext>
              </a:extLst>
            </p:cNvPr>
            <p:cNvSpPr/>
            <p:nvPr/>
          </p:nvSpPr>
          <p:spPr>
            <a:xfrm>
              <a:off x="275397" y="4673337"/>
              <a:ext cx="11916603" cy="1456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21519C-7DD7-9270-8330-5B6E3A6D13A3}"/>
                </a:ext>
              </a:extLst>
            </p:cNvPr>
            <p:cNvSpPr/>
            <p:nvPr/>
          </p:nvSpPr>
          <p:spPr>
            <a:xfrm>
              <a:off x="550794" y="4060881"/>
              <a:ext cx="11641206" cy="1456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2"/>
            <a:ext cx="10159444" cy="1226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ka-GE" sz="2400" dirty="0"/>
              <a:t>შუალედური სლაიდი</a:t>
            </a:r>
          </a:p>
          <a:p>
            <a:pPr lvl="0"/>
            <a:r>
              <a:rPr lang="ka-GE" sz="2400" dirty="0"/>
              <a:t>საჭიროების შემთხვევაში, </a:t>
            </a:r>
            <a:endParaRPr lang="en-US" sz="2400" dirty="0"/>
          </a:p>
          <a:p>
            <a:pPr lvl="0"/>
            <a:r>
              <a:rPr lang="ka-GE" sz="2400" dirty="0"/>
              <a:t>ტექსტი განათავსეთ ორ ან სამ რიგად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5825924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media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>
            <a:extLst>
              <a:ext uri="{FF2B5EF4-FFF2-40B4-BE49-F238E27FC236}">
                <a16:creationId xmlns:a16="http://schemas.microsoft.com/office/drawing/2014/main" id="{5CD619D2-C3BA-4D57-85CE-B9E0F7F5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59" r="21959"/>
          <a:stretch/>
        </p:blipFill>
        <p:spPr>
          <a:xfrm>
            <a:off x="-15499" y="-23248"/>
            <a:ext cx="6860680" cy="6881247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3334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ka-GE" sz="2400" dirty="0"/>
              <a:t>შუალედური სლაიდი</a:t>
            </a:r>
          </a:p>
          <a:p>
            <a:pPr lvl="0"/>
            <a:r>
              <a:rPr lang="ka-GE" sz="2400" dirty="0"/>
              <a:t>საჭიროების შემთხვევაში, </a:t>
            </a:r>
            <a:endParaRPr lang="en-US" sz="2400" dirty="0"/>
          </a:p>
          <a:p>
            <a:pPr lvl="0"/>
            <a:r>
              <a:rPr lang="ka-GE" sz="2400" dirty="0"/>
              <a:t>ტექსტი განათავსეთ ორ ან სამ რიგად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9589087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media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>
            <a:extLst>
              <a:ext uri="{FF2B5EF4-FFF2-40B4-BE49-F238E27FC236}">
                <a16:creationId xmlns:a16="http://schemas.microsoft.com/office/drawing/2014/main" id="{6EEF71EA-745A-4289-8EEB-C8FBF103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" r="106"/>
          <a:stretch/>
        </p:blipFill>
        <p:spPr>
          <a:xfrm>
            <a:off x="-15499" y="-23248"/>
            <a:ext cx="12207498" cy="6881247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7DE52061-A04C-3BFF-A73C-A5AB24BB49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9206" y="4724181"/>
            <a:ext cx="6212793" cy="1333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bg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ka-GE" sz="2400" dirty="0"/>
              <a:t>შუალედური სლაიდი</a:t>
            </a:r>
          </a:p>
          <a:p>
            <a:pPr lvl="0"/>
            <a:r>
              <a:rPr lang="ka-GE" sz="2400" dirty="0"/>
              <a:t>საჭიროების შემთხვევაში, </a:t>
            </a:r>
            <a:endParaRPr lang="en-US" sz="2400" dirty="0"/>
          </a:p>
          <a:p>
            <a:pPr lvl="0"/>
            <a:r>
              <a:rPr lang="ka-GE" sz="2400" dirty="0"/>
              <a:t>ტექსტი განათავსეთ ორ ან სამ რიგად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2168020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bg>
      <p:bgPr>
        <a:solidFill>
          <a:srgbClr val="1C4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75732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B4C55-C292-A2B0-2958-76E1548F258C}"/>
              </a:ext>
            </a:extLst>
          </p:cNvPr>
          <p:cNvSpPr/>
          <p:nvPr/>
        </p:nvSpPr>
        <p:spPr>
          <a:xfrm>
            <a:off x="907099" y="855349"/>
            <a:ext cx="10466348" cy="5064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41576-C116-A4BE-12B7-B33B053D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68" y="2500948"/>
            <a:ext cx="1815111" cy="1418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461B70-2A1B-2B3E-2B2A-4730BEF3F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39" y="5002654"/>
            <a:ext cx="3089257" cy="853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1E019-D357-41C9-DA69-96E5CCED7681}"/>
              </a:ext>
            </a:extLst>
          </p:cNvPr>
          <p:cNvSpPr txBox="1"/>
          <p:nvPr/>
        </p:nvSpPr>
        <p:spPr>
          <a:xfrm>
            <a:off x="8419553" y="4858191"/>
            <a:ext cx="167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C4698"/>
                </a:solidFill>
                <a:latin typeface="AvenirNext LT Pro Bold" panose="020B0804020202020204" pitchFamily="34" charset="0"/>
              </a:rPr>
              <a:t>019</a:t>
            </a:r>
            <a:endParaRPr lang="en-US" sz="9600" dirty="0">
              <a:solidFill>
                <a:srgbClr val="1C4698"/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E5828-8976-C74B-8A21-505AA91FDBFA}"/>
              </a:ext>
            </a:extLst>
          </p:cNvPr>
          <p:cNvSpPr txBox="1"/>
          <p:nvPr/>
        </p:nvSpPr>
        <p:spPr>
          <a:xfrm>
            <a:off x="1466885" y="2877490"/>
            <a:ext cx="6275936" cy="766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ka-GE" sz="4800" b="1" dirty="0">
                <a:solidFill>
                  <a:srgbClr val="1C4698"/>
                </a:solidFill>
                <a:latin typeface="Archy EDT" panose="02000000000000000000" pitchFamily="50" charset="0"/>
                <a:ea typeface="Open Sans Bold"/>
                <a:cs typeface="Open Sans Bold"/>
                <a:sym typeface="Open Sans Bold"/>
              </a:rPr>
              <a:t>მადლობა ყურადღებისთვის</a:t>
            </a:r>
            <a:endParaRPr lang="en-US" sz="4800" b="1" dirty="0">
              <a:solidFill>
                <a:srgbClr val="1C4698"/>
              </a:solidFill>
              <a:latin typeface="Archy EDT" panose="02000000000000000000" pitchFamily="50" charset="0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D1B15310-814D-5F68-AD0A-E3DF2A8C5F38}"/>
              </a:ext>
            </a:extLst>
          </p:cNvPr>
          <p:cNvGrpSpPr/>
          <p:nvPr/>
        </p:nvGrpSpPr>
        <p:grpSpPr>
          <a:xfrm>
            <a:off x="1466885" y="5300150"/>
            <a:ext cx="6275936" cy="45719"/>
            <a:chOff x="0" y="0"/>
            <a:chExt cx="3709697" cy="2744158"/>
          </a:xfrm>
          <a:solidFill>
            <a:srgbClr val="1C4698"/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74534C2-DF0E-D13A-E3AC-642592C17C0E}"/>
                </a:ext>
              </a:extLst>
            </p:cNvPr>
            <p:cNvSpPr/>
            <p:nvPr/>
          </p:nvSpPr>
          <p:spPr>
            <a:xfrm>
              <a:off x="0" y="0"/>
              <a:ext cx="3709697" cy="2744158"/>
            </a:xfrm>
            <a:custGeom>
              <a:avLst/>
              <a:gdLst/>
              <a:ahLst/>
              <a:cxnLst/>
              <a:rect l="l" t="t" r="r" b="b"/>
              <a:pathLst>
                <a:path w="3709697" h="2744158">
                  <a:moveTo>
                    <a:pt x="0" y="0"/>
                  </a:moveTo>
                  <a:lnTo>
                    <a:pt x="3709697" y="0"/>
                  </a:lnTo>
                  <a:lnTo>
                    <a:pt x="3709697" y="2744158"/>
                  </a:lnTo>
                  <a:lnTo>
                    <a:pt x="0" y="2744158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5077D23-EAEF-0E8E-8ADB-2B8FAC50A70A}"/>
                </a:ext>
              </a:extLst>
            </p:cNvPr>
            <p:cNvSpPr txBox="1"/>
            <p:nvPr/>
          </p:nvSpPr>
          <p:spPr>
            <a:xfrm>
              <a:off x="0" y="-57150"/>
              <a:ext cx="3709697" cy="280130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>
                <a:lnSpc>
                  <a:spcPts val="315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257DF9-7741-7C95-5098-68CD8BF68939}"/>
              </a:ext>
            </a:extLst>
          </p:cNvPr>
          <p:cNvSpPr txBox="1"/>
          <p:nvPr/>
        </p:nvSpPr>
        <p:spPr>
          <a:xfrm>
            <a:off x="1466885" y="5362834"/>
            <a:ext cx="62759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2400" b="1" dirty="0">
                <a:solidFill>
                  <a:srgbClr val="1C4698"/>
                </a:solidFill>
                <a:latin typeface="Archy EDT" panose="02000000000000000000" pitchFamily="50" charset="0"/>
                <a:ea typeface="Open Sans Bold"/>
                <a:cs typeface="Open Sans Bold"/>
                <a:sym typeface="Open Sans Bold"/>
              </a:rPr>
              <a:t>www.cue.edu.ge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B49345A-1477-E754-54D8-C358A916B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9284" y="4996126"/>
            <a:ext cx="743877" cy="7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07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in descending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802242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23912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2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060487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rgbClr val="E4067E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2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8424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74952" y="3124632"/>
            <a:ext cx="8790444" cy="23919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69ADBBB-F52C-430F-81D8-C0553F11B1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71700" y="2052009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2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C14B6D-2F63-42AE-803C-12721774D9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71700" y="1578522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Edit control slide text styles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99724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8604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Edit control slide text styles 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80246" y="2127902"/>
            <a:ext cx="8964613" cy="338866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7878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6888163" y="549276"/>
            <a:ext cx="4248151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788C985-66A8-4BBB-B95C-8EB031C26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0248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0326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2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945389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6888163" y="549276"/>
            <a:ext cx="4248151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611684"/>
            <a:ext cx="4351731" cy="390487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buClr>
                <a:srgbClr val="E4067E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69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</a:p>
          <a:p>
            <a:pPr lvl="2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934393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Edit control slide text styles </a:t>
            </a:r>
            <a:endParaRPr lang="et-EE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Edit control slide text styles </a:t>
            </a:r>
            <a:endParaRPr lang="et-E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 hasCustomPrompt="1"/>
          </p:nvPr>
        </p:nvSpPr>
        <p:spPr>
          <a:xfrm>
            <a:off x="2171701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92163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 hasCustomPrompt="1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357371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9" y="365125"/>
            <a:ext cx="10515600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a-GE" dirty="0"/>
              <a:t>სლაიდის სათაური</a:t>
            </a:r>
            <a:br>
              <a:rPr lang="en-US" dirty="0"/>
            </a:br>
            <a:r>
              <a:rPr lang="ka-GE" dirty="0"/>
              <a:t>ქვესათაური ( საჭიროების შემთხვევაში 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547565"/>
            <a:ext cx="9182100" cy="396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a-GE" altLang="en-US" dirty="0">
                <a:solidFill>
                  <a:srgbClr val="332B60"/>
                </a:solidFill>
              </a:rPr>
              <a:t>სასურველი ტექსტ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a-GE" altLang="en-US" dirty="0">
                <a:solidFill>
                  <a:srgbClr val="332B60"/>
                </a:solidFill>
              </a:rPr>
              <a:t>სასურველი ტექსტი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a-GE" altLang="en-US" dirty="0">
                <a:solidFill>
                  <a:srgbClr val="332B60"/>
                </a:solidFill>
              </a:rPr>
              <a:t>სასურველი ტექსტი</a:t>
            </a:r>
          </a:p>
          <a:p>
            <a:pPr>
              <a:buClr>
                <a:srgbClr val="E4067E"/>
              </a:buClr>
            </a:pPr>
            <a:endParaRPr lang="ka-GE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C245190F-7D0B-444D-892B-D702770B009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79425" y="5810457"/>
            <a:ext cx="2986793" cy="502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65CB1-1929-C5BA-752E-212E47D0B056}"/>
              </a:ext>
            </a:extLst>
          </p:cNvPr>
          <p:cNvSpPr txBox="1"/>
          <p:nvPr/>
        </p:nvSpPr>
        <p:spPr>
          <a:xfrm>
            <a:off x="10541479" y="6093080"/>
            <a:ext cx="93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D7536F-6487-4F09-B424-8E0DA4A030B0}" type="slidenum">
              <a:rPr lang="et-EE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t-EE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88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 cap="all" baseline="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65113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5113" indent="-265113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113" indent="-265113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5113" indent="-265113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65113" indent="-265113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  <p15:guide id="7" orient="horz" pos="34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514DA-BA02-36AD-556D-99DCA1F91E59}"/>
              </a:ext>
            </a:extLst>
          </p:cNvPr>
          <p:cNvSpPr txBox="1"/>
          <p:nvPr/>
        </p:nvSpPr>
        <p:spPr>
          <a:xfrm>
            <a:off x="531492" y="4715234"/>
            <a:ext cx="48606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a-GE" sz="2800" b="1" dirty="0">
                <a:solidFill>
                  <a:srgbClr val="1C4698"/>
                </a:solidFill>
              </a:rPr>
              <a:t>პრეზენტაციის სათაური</a:t>
            </a:r>
            <a:endParaRPr lang="en-US" sz="2800" b="1" dirty="0">
              <a:solidFill>
                <a:srgbClr val="1C4698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ksti kohatäide 5">
            <a:extLst>
              <a:ext uri="{FF2B5EF4-FFF2-40B4-BE49-F238E27FC236}">
                <a16:creationId xmlns:a16="http://schemas.microsoft.com/office/drawing/2014/main" id="{9A6947AA-CA1D-D6FB-DCFE-EF6D6BBD610A}"/>
              </a:ext>
            </a:extLst>
          </p:cNvPr>
          <p:cNvSpPr txBox="1">
            <a:spLocks/>
          </p:cNvSpPr>
          <p:nvPr/>
        </p:nvSpPr>
        <p:spPr>
          <a:xfrm>
            <a:off x="531492" y="5502444"/>
            <a:ext cx="5800895" cy="9114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a-GE" sz="1800" dirty="0">
                <a:solidFill>
                  <a:srgbClr val="332B60"/>
                </a:solidFill>
              </a:rPr>
              <a:t>პრეზენტატორის სახელი და გვარი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a-GE" sz="1800" dirty="0">
                <a:solidFill>
                  <a:srgbClr val="332B60"/>
                </a:solidFill>
              </a:rPr>
              <a:t>ფაკულტეტის დასახელება</a:t>
            </a:r>
            <a:r>
              <a:rPr lang="en-US" sz="1800" dirty="0">
                <a:solidFill>
                  <a:srgbClr val="332B60"/>
                </a:solidFill>
              </a:rPr>
              <a:t> / </a:t>
            </a:r>
            <a:r>
              <a:rPr lang="ka-GE" sz="1800" dirty="0">
                <a:solidFill>
                  <a:srgbClr val="332B60"/>
                </a:solidFill>
              </a:rPr>
              <a:t>უნივერსიტეტი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a-GE" sz="1800" dirty="0">
                <a:solidFill>
                  <a:srgbClr val="332B60"/>
                </a:solidFill>
              </a:rPr>
              <a:t>დამატებითი ტექსტი</a:t>
            </a:r>
            <a:endParaRPr lang="et-EE" sz="1800" dirty="0">
              <a:solidFill>
                <a:srgbClr val="332B60"/>
              </a:solidFill>
            </a:endParaRPr>
          </a:p>
        </p:txBody>
      </p:sp>
      <p:sp>
        <p:nvSpPr>
          <p:cNvPr id="4" name="Teksti kohatäide 5">
            <a:extLst>
              <a:ext uri="{FF2B5EF4-FFF2-40B4-BE49-F238E27FC236}">
                <a16:creationId xmlns:a16="http://schemas.microsoft.com/office/drawing/2014/main" id="{0C71BF05-3BDE-7A1B-68B8-86754FCDC05C}"/>
              </a:ext>
            </a:extLst>
          </p:cNvPr>
          <p:cNvSpPr txBox="1">
            <a:spLocks/>
          </p:cNvSpPr>
          <p:nvPr/>
        </p:nvSpPr>
        <p:spPr>
          <a:xfrm>
            <a:off x="9286092" y="5624871"/>
            <a:ext cx="2119865" cy="402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a-GE" sz="1800" dirty="0">
                <a:solidFill>
                  <a:srgbClr val="332B60"/>
                </a:solidFill>
              </a:rPr>
              <a:t>დღე.თვე.წელი</a:t>
            </a:r>
            <a:endParaRPr lang="et-EE" sz="1800" dirty="0">
              <a:solidFill>
                <a:srgbClr val="33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3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3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C585-CA24-1676-D4C8-BF37CE2CC0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3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F99186-DA2C-2F4B-0331-E2F11BBC4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31036-183D-F472-2389-DE839DEC9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5E44E-122D-5C66-5A66-2EF036068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DFC43-2126-218F-88CB-D8DDB19511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FF8EC-013E-E305-8856-F8DFC6284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99D0C44-F343-27D9-7C04-3BD592382BB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2A87B-2BE2-7D3C-8F79-8B3E3D6B88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CE40D-4862-E153-379C-C61CE9566A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1568F-7960-B047-057B-326AA1169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892E-D54E-D847-1ED3-B063899AE9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524DB9-C9B1-E5E2-93F1-AF802CD40F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73296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D95C65-FBEA-BAE0-5B99-DAFBC70EF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25D395B-39C6-3084-783B-1F3B3E6B714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E6C29-3BF2-05B8-7C8D-6F4E47F77A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1C227-F22F-16A1-2B01-9E227E021C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1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4313B-B572-9BD7-C304-0F94607EFF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1600"/>
      </p:ext>
    </p:extLst>
  </p:cSld>
  <p:clrMapOvr>
    <a:masterClrMapping/>
  </p:clrMapOvr>
</p:sld>
</file>

<file path=ppt/theme/theme1.xml><?xml version="1.0" encoding="utf-8"?>
<a:theme xmlns:a="http://schemas.openxmlformats.org/drawingml/2006/main" name="CUE2">
  <a:themeElements>
    <a:clrScheme name="Custom 2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002060"/>
      </a:accent1>
      <a:accent2>
        <a:srgbClr val="9396B0"/>
      </a:accent2>
      <a:accent3>
        <a:srgbClr val="002060"/>
      </a:accent3>
      <a:accent4>
        <a:srgbClr val="002060"/>
      </a:accent4>
      <a:accent5>
        <a:srgbClr val="332B60"/>
      </a:accent5>
      <a:accent6>
        <a:srgbClr val="DADAE4"/>
      </a:accent6>
      <a:hlink>
        <a:srgbClr val="002060"/>
      </a:hlink>
      <a:folHlink>
        <a:srgbClr val="00206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UE2" id="{9413DD15-2B43-4843-B866-D31D6AADDCA0}" vid="{4108A90C-958E-4B17-A612-87F05624B2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CUE2</Template>
  <TotalTime>866</TotalTime>
  <Words>17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Archy EDT</vt:lpstr>
      <vt:lpstr>Arial</vt:lpstr>
      <vt:lpstr>AvenirNext LT Pro Bold</vt:lpstr>
      <vt:lpstr>Bahnschrift</vt:lpstr>
      <vt:lpstr>Calibri</vt:lpstr>
      <vt:lpstr>Calibri Light</vt:lpstr>
      <vt:lpstr>Verdana</vt:lpstr>
      <vt:lpstr>Wingdings</vt:lpstr>
      <vt:lpstr>CUE2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Dutch</dc:creator>
  <cp:lastModifiedBy>User</cp:lastModifiedBy>
  <cp:revision>73</cp:revision>
  <dcterms:created xsi:type="dcterms:W3CDTF">2025-12-11T11:26:31Z</dcterms:created>
  <dcterms:modified xsi:type="dcterms:W3CDTF">2026-03-18T09:04:37Z</dcterms:modified>
</cp:coreProperties>
</file>